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69" r:id="rId5"/>
    <p:sldId id="272" r:id="rId6"/>
    <p:sldId id="271" r:id="rId7"/>
    <p:sldId id="273" r:id="rId8"/>
    <p:sldId id="258" r:id="rId9"/>
    <p:sldId id="260" r:id="rId10"/>
    <p:sldId id="261" r:id="rId11"/>
    <p:sldId id="259" r:id="rId12"/>
    <p:sldId id="266" r:id="rId13"/>
    <p:sldId id="267" r:id="rId14"/>
    <p:sldId id="270" r:id="rId15"/>
    <p:sldId id="262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42" y="5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1F9FA-922E-4AD3-8369-39D1AED100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E5EF41-AAFA-469C-AB19-64F6DC87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AEDB2-496F-4351-96BC-DAC08D9F8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98D0E-B0E7-4EE7-927E-0E584353C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5CF7F-4F0B-46B4-9CA7-172D41D35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68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AD575-D3C6-4530-8CC8-1F4FC160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2F98E3-48FD-433C-B3CA-6334612F79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B6216-856F-4968-8BF3-1F250769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4881F-5546-4993-8007-F7DB7CF7E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A68D6-988F-47FD-B2A2-0237FCCBB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74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B4AA5B-B452-4A92-A332-AE413C8E9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5FF3E-0DD2-4A83-9A12-9401C5D9BF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87051-4CD1-4118-84A1-19E28C750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74EFF-35B5-4DFC-825A-1BC944046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2FE9B-04BB-4B1E-A9C6-EFC7AB789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208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2A526-F1FE-463B-898B-A0D3A241F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CC1ED-8562-45A1-95C2-2523733E2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31134-98ED-4231-9B5D-3E0260BAC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37F5C-5196-4730-93D7-39CC0055C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9F624-2D90-4452-8D04-0BFF73495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332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A0593-D4AD-4CC8-87FF-DD575CD2A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CADF2-1675-4583-83DE-24E62E06F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5501B-2A64-45B0-8B40-050E35455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DAC5D-38E3-4C72-A982-DB9313898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1EC15-8531-4702-ADF0-76B369935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58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D66A1-687C-4B1F-AABB-B2636CC85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66E96-61C2-4402-9151-5D046E2A38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6376D8-36BB-4975-8378-F932EE0D6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178972-14F4-4B4D-952E-02E734027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22AEB-6750-4446-B21B-9EFF9FAB0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34163-8A99-41A3-9F61-DAD4C8B68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505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0A7A2-CBDB-45B4-8DFA-CFC7D9B50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9E42E-C0DD-4B49-93B1-3CCFF0534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74688C-30F9-4084-A3B3-D60696E157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30F0D-7E69-4E58-9EDC-573A9D37FA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5BDA42-3304-4269-A30F-BEE2E78CED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D750E9-A687-4312-B233-9437BF11A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7F77AB-16BD-4215-9E02-166A34D85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D265A2-3367-41A4-A726-0DAAF97CF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8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9AAA8-F9BD-4FCA-8825-761A214A1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9E6629-C278-454F-B691-E4E256C08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9F83C0-1544-44B2-AFF0-3126C40EB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A5CD2C-184E-410C-A76A-096A7D4F2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576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9D1FA3-943F-42D8-85DE-9BC374629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E0C235-472A-4D22-B002-063231561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6144D-D566-4D54-A121-3C1F11080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3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0DF0E-1976-4168-80B1-CFC5CCA1F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7783F-DAB9-4B10-BA87-F2AA2E1BB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E667AF-9733-4EFB-8893-373744A1C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30CEFE-52CA-4020-9928-C860C6031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CC70E-9886-4FB7-A52E-AF0F3689E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FDC6C8-A85A-4174-8794-9D13667D7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87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0F580-D171-4673-A54E-7C168D819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B66D34-6248-47E1-87BF-C72FF841D4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89FE88-9CF5-4DAB-8828-92420E82A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16C78-04D9-48EE-8834-0218ECC0A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B5A93-CB47-463B-8316-84F85B4A9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967764-FC5F-42F2-922E-DBED3D1F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23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F8D3C9-3E55-4CFD-BE98-FB26F703C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75BBB8-8E81-4379-8405-48CD79372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39597-1AE7-4D7E-B9EE-31978B6502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6F9E9-DB63-4661-BE86-31688A4AC6AD}" type="datetimeFigureOut">
              <a:rPr lang="en-US" smtClean="0"/>
              <a:t>10/27/2018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49A803-36B5-44F0-8572-0366522E5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1BA67-B3E3-4DDE-8E9C-015E3E35A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6D2AD-FABE-46E4-B9CA-616010E16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24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zure/iotz" TargetMode="External"/><Relationship Id="rId2" Type="http://schemas.openxmlformats.org/officeDocument/2006/relationships/hyperlink" Target="https://github.com/arduino/arduino-cli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julienjorge/an-overview-of-build-systems-mostly-for-c-projects-ac9931494444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mazon.com/Programming-Interfacing-ATMELs-Thomas-Grace/dp/130550999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rduino.cc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91C2A-37F4-4D2B-A0EC-98E658A272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Moving Past the Arduino IDE for Embedded Development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9AB4D7-800F-4E62-8098-557FD63092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13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D9E52-D214-4BD3-A98F-F30BE3242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 Your Own with </a:t>
            </a:r>
            <a:r>
              <a:rPr lang="en-US" dirty="0" err="1"/>
              <a:t>CMake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B476E-88F8-4EFF-AAAD-2F145BDD4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Cross Platform</a:t>
            </a:r>
          </a:p>
          <a:p>
            <a:pPr lvl="1"/>
            <a:r>
              <a:rPr lang="en-US" dirty="0"/>
              <a:t>Cross IDE</a:t>
            </a:r>
          </a:p>
          <a:p>
            <a:pPr lvl="1"/>
            <a:r>
              <a:rPr lang="en-US" dirty="0"/>
              <a:t>Can add unit tests!!!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Lots of time to setup</a:t>
            </a:r>
          </a:p>
          <a:p>
            <a:pPr lvl="1"/>
            <a:r>
              <a:rPr lang="en-US" dirty="0"/>
              <a:t>Easy to lose cross-platform benefits</a:t>
            </a:r>
          </a:p>
        </p:txBody>
      </p:sp>
    </p:spTree>
    <p:extLst>
      <p:ext uri="{BB962C8B-B14F-4D97-AF65-F5344CB8AC3E}">
        <p14:creationId xmlns:p14="http://schemas.microsoft.com/office/powerpoint/2010/main" val="3030896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8EE65-31EF-44FE-BC67-CA80A8E28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065C6-0EE3-49F1-B89B-5E171E1681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Arduino CLI</a:t>
            </a:r>
          </a:p>
          <a:p>
            <a:pPr lvl="1"/>
            <a:r>
              <a:rPr lang="en-US" dirty="0">
                <a:hlinkClick r:id="rId2"/>
              </a:rPr>
              <a:t>https://github.com/arduino/arduino-cli</a:t>
            </a:r>
            <a:endParaRPr lang="en-US" dirty="0"/>
          </a:p>
          <a:p>
            <a:pPr lvl="1"/>
            <a:r>
              <a:rPr lang="en-US" dirty="0"/>
              <a:t>Arduino IDE, but a CLI tool</a:t>
            </a:r>
          </a:p>
          <a:p>
            <a:pPr lvl="1"/>
            <a:r>
              <a:rPr lang="en-US" dirty="0"/>
              <a:t>Meant for scripting scenarios</a:t>
            </a:r>
          </a:p>
          <a:p>
            <a:r>
              <a:rPr lang="en-US" dirty="0" err="1"/>
              <a:t>IoTZ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https://github.com/Azure/iotz</a:t>
            </a:r>
            <a:endParaRPr lang="en-US" dirty="0"/>
          </a:p>
          <a:p>
            <a:pPr lvl="1"/>
            <a:r>
              <a:rPr lang="en-US" dirty="0"/>
              <a:t>Wrapper to other tools for working with embedded applications</a:t>
            </a:r>
          </a:p>
          <a:p>
            <a:pPr lvl="2"/>
            <a:r>
              <a:rPr lang="en-US" dirty="0"/>
              <a:t>One Stop Shop for embedded tooling</a:t>
            </a:r>
          </a:p>
          <a:p>
            <a:pPr lvl="1"/>
            <a:r>
              <a:rPr lang="en-US" dirty="0"/>
              <a:t>NPM Package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01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C15FA-0CA0-4DBD-BEBD-B45EABADD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Installed on the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642C4-0EC5-448F-B821-7EE68C747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Arduino</a:t>
            </a:r>
          </a:p>
          <a:p>
            <a:pPr lvl="1"/>
            <a:r>
              <a:rPr lang="en-US" dirty="0"/>
              <a:t>Just for </a:t>
            </a:r>
            <a:r>
              <a:rPr lang="en-US" dirty="0" err="1"/>
              <a:t>AVRDude</a:t>
            </a:r>
            <a:r>
              <a:rPr lang="en-US" dirty="0"/>
              <a:t>. You may not need this for your projects.</a:t>
            </a:r>
          </a:p>
          <a:p>
            <a:r>
              <a:rPr lang="en-US" dirty="0"/>
              <a:t>Atmel Studio</a:t>
            </a:r>
          </a:p>
          <a:p>
            <a:pPr lvl="1"/>
            <a:r>
              <a:rPr lang="en-US" dirty="0"/>
              <a:t>AVR Toolchain</a:t>
            </a:r>
          </a:p>
          <a:p>
            <a:pPr lvl="2"/>
            <a:r>
              <a:rPr lang="en-US" dirty="0"/>
              <a:t>C/C++ compilers, linker,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AVR Standard Library</a:t>
            </a:r>
          </a:p>
          <a:p>
            <a:pPr lvl="1"/>
            <a:r>
              <a:rPr lang="en-US" dirty="0"/>
              <a:t>Note: Arduino IDE Installs this too</a:t>
            </a:r>
          </a:p>
          <a:p>
            <a:pPr lvl="2"/>
            <a:r>
              <a:rPr lang="en-US" dirty="0"/>
              <a:t>Atmel Studio has newer versions than what Arduino comes with</a:t>
            </a:r>
          </a:p>
          <a:p>
            <a:r>
              <a:rPr lang="en-US" dirty="0"/>
              <a:t>Visual Studio 2017</a:t>
            </a:r>
          </a:p>
          <a:p>
            <a:pPr lvl="1"/>
            <a:r>
              <a:rPr lang="en-US" dirty="0"/>
              <a:t>Include C++ features </a:t>
            </a:r>
          </a:p>
          <a:p>
            <a:pPr lvl="1"/>
            <a:r>
              <a:rPr lang="en-US" dirty="0"/>
              <a:t>Include Windows 8.1 SDK (for compiling unit tests to x86)</a:t>
            </a:r>
          </a:p>
          <a:p>
            <a:r>
              <a:rPr lang="en-US" dirty="0" err="1"/>
              <a:t>NMake</a:t>
            </a:r>
            <a:endParaRPr lang="en-US" dirty="0"/>
          </a:p>
          <a:p>
            <a:pPr lvl="1"/>
            <a:r>
              <a:rPr lang="en-US" dirty="0"/>
              <a:t>Installed by Visual Studio</a:t>
            </a:r>
          </a:p>
          <a:p>
            <a:r>
              <a:rPr lang="en-US" dirty="0"/>
              <a:t>CMake</a:t>
            </a:r>
          </a:p>
        </p:txBody>
      </p:sp>
    </p:spTree>
    <p:extLst>
      <p:ext uri="{BB962C8B-B14F-4D97-AF65-F5344CB8AC3E}">
        <p14:creationId xmlns:p14="http://schemas.microsoft.com/office/powerpoint/2010/main" val="3178765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C295-B4D6-4F26-8D0C-52D7115FD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C/C++ Gotchas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04C59-CFF2-409E-BF9A-BE3D58A22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stdlib</a:t>
            </a:r>
            <a:endParaRPr lang="en-US" dirty="0"/>
          </a:p>
          <a:p>
            <a:pPr lvl="1"/>
            <a:r>
              <a:rPr lang="en-US" dirty="0"/>
              <a:t>Missing a lot of features you’re used to</a:t>
            </a:r>
          </a:p>
          <a:p>
            <a:pPr lvl="2"/>
            <a:r>
              <a:rPr lang="en-US" dirty="0"/>
              <a:t>‘new’ keyword</a:t>
            </a:r>
          </a:p>
          <a:p>
            <a:pPr lvl="1"/>
            <a:r>
              <a:rPr lang="en-US" dirty="0"/>
              <a:t>Can make your own or find them online</a:t>
            </a:r>
          </a:p>
          <a:p>
            <a:r>
              <a:rPr lang="en-US" dirty="0"/>
              <a:t>Trickery involved in getting unit tests created/run</a:t>
            </a:r>
          </a:p>
          <a:p>
            <a:r>
              <a:rPr lang="en-US" dirty="0"/>
              <a:t>Can’t debug unit tests easily </a:t>
            </a:r>
          </a:p>
          <a:p>
            <a:pPr lvl="1"/>
            <a:r>
              <a:rPr lang="en-US" dirty="0"/>
              <a:t>Even though they’re compiled for x86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952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CC98F-CC5D-4759-9A6E-3AAFE19EE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Cmake Gotchas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1CAD4-2E9A-44FC-9C10-5E18338DA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Manually add/remove files included in compilation</a:t>
            </a:r>
          </a:p>
          <a:p>
            <a:r>
              <a:rPr lang="en-US" dirty="0"/>
              <a:t>Variable scope</a:t>
            </a:r>
            <a:r>
              <a:rPr lang="en-US"/>
              <a:t>/lifetime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681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D3485-E559-4C5C-9AE8-FDAF90EE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 to look into?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2B1E2-3425-4A03-8687-76AC80C09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Debuggers</a:t>
            </a:r>
          </a:p>
          <a:p>
            <a:pPr lvl="1"/>
            <a:r>
              <a:rPr lang="en-US" dirty="0"/>
              <a:t>They exist!</a:t>
            </a:r>
          </a:p>
          <a:p>
            <a:pPr lvl="1"/>
            <a:r>
              <a:rPr lang="en-US" dirty="0"/>
              <a:t>No idea how they work…</a:t>
            </a:r>
          </a:p>
          <a:p>
            <a:r>
              <a:rPr lang="en-US" dirty="0"/>
              <a:t>Other build systems for C/C++</a:t>
            </a:r>
          </a:p>
          <a:p>
            <a:pPr lvl="1"/>
            <a:r>
              <a:rPr lang="en-US" dirty="0">
                <a:hlinkClick r:id="rId2"/>
              </a:rPr>
              <a:t>https://medium.com/@julienjorge/an-overview-of-build-systems-mostly-for-c-projects-ac9931494444</a:t>
            </a:r>
            <a:r>
              <a:rPr lang="en-US" dirty="0"/>
              <a:t> </a:t>
            </a:r>
          </a:p>
          <a:p>
            <a:r>
              <a:rPr lang="en-US" dirty="0"/>
              <a:t>Rust Language?</a:t>
            </a:r>
          </a:p>
          <a:p>
            <a:pPr lvl="1"/>
            <a:r>
              <a:rPr lang="en-US" dirty="0"/>
              <a:t>Found a compiler somewhere on the internet to generate AVR. Not </a:t>
            </a:r>
            <a:r>
              <a:rPr lang="en-US"/>
              <a:t>officially supported.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508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826F9-4EE7-4A89-A4FE-76B6169F1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FEAD7-6601-4185-87F0-69EFEC033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ATMEL AVR Microcontrollers book</a:t>
            </a:r>
          </a:p>
          <a:p>
            <a:pPr lvl="1"/>
            <a:r>
              <a:rPr lang="en-US" dirty="0"/>
              <a:t>Starts out with a great description embedded development in general</a:t>
            </a:r>
          </a:p>
          <a:p>
            <a:pPr lvl="1"/>
            <a:r>
              <a:rPr lang="en-US" dirty="0">
                <a:hlinkClick r:id="rId2"/>
              </a:rPr>
              <a:t>https://www.amazon.com/Programming-Interfacing-ATMELs-Thomas-Grace/dp/1305509994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638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D6513-BC69-4E68-91B3-40BDEC639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D21EF-E8A9-4ED9-B8BF-67090DF2B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how to write embedded software with tools that aren’t the Arduino IDE</a:t>
            </a:r>
          </a:p>
          <a:p>
            <a:r>
              <a:rPr lang="en-US" dirty="0"/>
              <a:t>Learn how to work with C/C++ for embedded development</a:t>
            </a:r>
          </a:p>
        </p:txBody>
      </p:sp>
    </p:spTree>
    <p:extLst>
      <p:ext uri="{BB962C8B-B14F-4D97-AF65-F5344CB8AC3E}">
        <p14:creationId xmlns:p14="http://schemas.microsoft.com/office/powerpoint/2010/main" val="2753329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4E28-895E-4B96-8626-7849D2C71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Bio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64D4C-D0FB-41A7-A74E-9A9B6FD98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 Rodriguez</a:t>
            </a:r>
          </a:p>
          <a:p>
            <a:r>
              <a:rPr lang="en-US" dirty="0"/>
              <a:t>.NET Dev for over a decade</a:t>
            </a:r>
          </a:p>
          <a:p>
            <a:r>
              <a:rPr lang="en-US" dirty="0"/>
              <a:t>Java Dev for the beginning of that</a:t>
            </a:r>
          </a:p>
          <a:p>
            <a:r>
              <a:rPr lang="en-US" dirty="0"/>
              <a:t>@ProgrammerAL on Twitter</a:t>
            </a:r>
          </a:p>
        </p:txBody>
      </p:sp>
    </p:spTree>
    <p:extLst>
      <p:ext uri="{BB962C8B-B14F-4D97-AF65-F5344CB8AC3E}">
        <p14:creationId xmlns:p14="http://schemas.microsoft.com/office/powerpoint/2010/main" val="3873850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875AB-9206-4F38-B58D-DB9E120A7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Create an Embedded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1EE81-4162-4F3A-84DC-03B5CF510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1) Type out the code</a:t>
            </a:r>
          </a:p>
          <a:p>
            <a:r>
              <a:rPr lang="en-US" dirty="0"/>
              <a:t>2) Compile to Native Instructions (8-bit ARM in our case)</a:t>
            </a:r>
          </a:p>
          <a:p>
            <a:pPr lvl="1"/>
            <a:r>
              <a:rPr lang="en-US" dirty="0"/>
              <a:t>With choice of compiler depending on language</a:t>
            </a:r>
          </a:p>
          <a:p>
            <a:r>
              <a:rPr lang="en-US" dirty="0"/>
              <a:t>3) Copy binary file to target board</a:t>
            </a:r>
          </a:p>
        </p:txBody>
      </p:sp>
    </p:spTree>
    <p:extLst>
      <p:ext uri="{BB962C8B-B14F-4D97-AF65-F5344CB8AC3E}">
        <p14:creationId xmlns:p14="http://schemas.microsoft.com/office/powerpoint/2010/main" val="3492351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72FBC-37C1-4549-81B0-13D75E5EE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0AB07-6C4F-4B34-B43D-714D11BEB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embedded app that can communicate over a radio</a:t>
            </a:r>
          </a:p>
          <a:p>
            <a:pPr lvl="1"/>
            <a:r>
              <a:rPr lang="en-US" dirty="0"/>
              <a:t>Not </a:t>
            </a:r>
            <a:r>
              <a:rPr lang="en-US" dirty="0" err="1"/>
              <a:t>Wifi</a:t>
            </a:r>
            <a:endParaRPr lang="en-US" dirty="0"/>
          </a:p>
          <a:p>
            <a:pPr lvl="1"/>
            <a:r>
              <a:rPr lang="en-US" dirty="0"/>
              <a:t>Not Bluetooth</a:t>
            </a:r>
          </a:p>
          <a:p>
            <a:pPr lvl="1"/>
            <a:r>
              <a:rPr lang="en-US" dirty="0"/>
              <a:t>Custom RF signals</a:t>
            </a:r>
          </a:p>
          <a:p>
            <a:r>
              <a:rPr lang="en-US" dirty="0"/>
              <a:t>Create script to allow repeat:</a:t>
            </a:r>
          </a:p>
          <a:p>
            <a:pPr lvl="1"/>
            <a:r>
              <a:rPr lang="en-US" dirty="0"/>
              <a:t>Builds</a:t>
            </a:r>
          </a:p>
          <a:p>
            <a:pPr lvl="1"/>
            <a:r>
              <a:rPr lang="en-US" dirty="0"/>
              <a:t>Deployments</a:t>
            </a:r>
          </a:p>
          <a:p>
            <a:pPr lvl="1"/>
            <a:r>
              <a:rPr lang="en-US"/>
              <a:t>Unit Tests</a:t>
            </a:r>
          </a:p>
        </p:txBody>
      </p:sp>
    </p:spTree>
    <p:extLst>
      <p:ext uri="{BB962C8B-B14F-4D97-AF65-F5344CB8AC3E}">
        <p14:creationId xmlns:p14="http://schemas.microsoft.com/office/powerpoint/2010/main" val="2175287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8845B-6B0C-494C-9F1E-70DE6AA6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Hardware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77FF0-AA1A-427B-9FDD-D57028528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Arduino Pro 328 – 3.3V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Sparkfun RFM69 Transceiver (915 MHz)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88DA53-6120-4901-82DA-B37EB052A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8744" y="4120811"/>
            <a:ext cx="3007215" cy="22056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1A0213-ABA4-4A61-B6A1-9E1893BE8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705" y="1121752"/>
            <a:ext cx="3387292" cy="249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5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DA2AD-1752-4E09-BDBD-8809CF07D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Extra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5C4D3-35F4-499C-9036-766D34678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Raspberry Pi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Sparkfun RFM69 Transceiver (915 MHz)</a:t>
            </a:r>
          </a:p>
          <a:p>
            <a:endParaRPr lang="en-US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1DF2E5-A608-4B9B-8CF3-3DEC19969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9142" y="1825625"/>
            <a:ext cx="4151271" cy="27413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C1A84C-73EC-4890-B01F-AA7A31483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2496" y="4566931"/>
            <a:ext cx="3007215" cy="220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321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75705-8E6B-4B05-B794-8AA935E30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Arduino IDE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6639E-84C0-47E6-AF3D-5AC335CD7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r>
              <a:rPr lang="en-US" sz="2000" dirty="0">
                <a:hlinkClick r:id="rId2"/>
              </a:rPr>
              <a:t>https://www.arduino.cc/</a:t>
            </a:r>
            <a:endParaRPr lang="en-US" sz="2000" dirty="0"/>
          </a:p>
          <a:p>
            <a:r>
              <a:rPr lang="en-US" sz="2000" dirty="0"/>
              <a:t>Pros</a:t>
            </a:r>
          </a:p>
          <a:p>
            <a:pPr lvl="1"/>
            <a:r>
              <a:rPr lang="en-US" sz="2000" dirty="0"/>
              <a:t>Easy to setup</a:t>
            </a:r>
          </a:p>
          <a:p>
            <a:pPr lvl="1"/>
            <a:r>
              <a:rPr lang="en-US" sz="2000" dirty="0"/>
              <a:t>Abstracts low level concepts</a:t>
            </a:r>
          </a:p>
          <a:p>
            <a:pPr lvl="1"/>
            <a:r>
              <a:rPr lang="en-US" sz="2000" dirty="0"/>
              <a:t>C and C++ under the hood</a:t>
            </a:r>
          </a:p>
          <a:p>
            <a:pPr lvl="1"/>
            <a:r>
              <a:rPr lang="en-US" sz="2000" dirty="0"/>
              <a:t>Adding external libraries is very easy</a:t>
            </a:r>
          </a:p>
          <a:p>
            <a:r>
              <a:rPr lang="en-US" sz="2000" dirty="0"/>
              <a:t>Cons</a:t>
            </a:r>
          </a:p>
          <a:p>
            <a:pPr lvl="1"/>
            <a:r>
              <a:rPr lang="en-US" sz="2000" dirty="0"/>
              <a:t>Built for prototyping</a:t>
            </a:r>
          </a:p>
          <a:p>
            <a:pPr lvl="1"/>
            <a:r>
              <a:rPr lang="en-US" sz="2000" dirty="0"/>
              <a:t>Proprietary project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245F2F-7783-410B-8719-91C7238014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13231"/>
          <a:stretch/>
        </p:blipFill>
        <p:spPr>
          <a:xfrm>
            <a:off x="5120640" y="1904281"/>
            <a:ext cx="6233160" cy="42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975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ABF79-275E-4755-9432-95472461A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Atmel 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7CE43-F027-43D2-AEE9-B52683E45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r>
              <a:rPr lang="en-US" sz="2000"/>
              <a:t>Pros</a:t>
            </a:r>
          </a:p>
          <a:p>
            <a:pPr lvl="1"/>
            <a:r>
              <a:rPr lang="en-US" sz="2000"/>
              <a:t>Lots of tools built in</a:t>
            </a:r>
          </a:p>
          <a:p>
            <a:pPr lvl="1"/>
            <a:r>
              <a:rPr lang="en-US" sz="2000"/>
              <a:t>Can work with C, C++, and Arduino projects</a:t>
            </a:r>
          </a:p>
          <a:p>
            <a:pPr lvl="1"/>
            <a:r>
              <a:rPr lang="en-US" sz="2000"/>
              <a:t>Familiar if you use Visual Studio</a:t>
            </a:r>
          </a:p>
          <a:p>
            <a:r>
              <a:rPr lang="en-US" sz="2000"/>
              <a:t>Cons</a:t>
            </a:r>
          </a:p>
          <a:p>
            <a:pPr lvl="1"/>
            <a:r>
              <a:rPr lang="en-US" sz="2000"/>
              <a:t>Some manual setup</a:t>
            </a:r>
          </a:p>
          <a:p>
            <a:pPr lvl="1"/>
            <a:r>
              <a:rPr lang="en-US" sz="2000"/>
              <a:t>Proprietary project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3AC0F-CBD4-422F-87AF-0859397AD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295" b="2"/>
          <a:stretch/>
        </p:blipFill>
        <p:spPr>
          <a:xfrm>
            <a:off x="5120640" y="1904281"/>
            <a:ext cx="6233160" cy="42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481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1282</TotalTime>
  <Words>513</Words>
  <Application>Microsoft Office PowerPoint</Application>
  <PresentationFormat>Widescreen</PresentationFormat>
  <Paragraphs>112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Moving Past the Arduino IDE for Embedded Development</vt:lpstr>
      <vt:lpstr>Abstract</vt:lpstr>
      <vt:lpstr>Speaker Bio</vt:lpstr>
      <vt:lpstr>Steps to Create an Embedded App</vt:lpstr>
      <vt:lpstr>Goal</vt:lpstr>
      <vt:lpstr>Hardware</vt:lpstr>
      <vt:lpstr>Extra Hardware</vt:lpstr>
      <vt:lpstr>Arduino IDE</vt:lpstr>
      <vt:lpstr>Atmel Studio</vt:lpstr>
      <vt:lpstr>Roll Your Own with CMake</vt:lpstr>
      <vt:lpstr>Other Systems</vt:lpstr>
      <vt:lpstr>What’s Installed on the Machine</vt:lpstr>
      <vt:lpstr>Embedded C/C++ Gotchas</vt:lpstr>
      <vt:lpstr>Cmake Gotchas</vt:lpstr>
      <vt:lpstr>What else to look into?</vt:lpstr>
      <vt:lpstr>Other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Moving Past the Arduino for Embedded Development</dc:title>
  <dc:creator>Al Rodriguez</dc:creator>
  <cp:lastModifiedBy>Al Rodriguez</cp:lastModifiedBy>
  <cp:revision>38</cp:revision>
  <dcterms:created xsi:type="dcterms:W3CDTF">2018-10-17T18:40:40Z</dcterms:created>
  <dcterms:modified xsi:type="dcterms:W3CDTF">2018-10-27T14:28:03Z</dcterms:modified>
</cp:coreProperties>
</file>